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66" r:id="rId4"/>
    <p:sldId id="268" r:id="rId5"/>
    <p:sldId id="269" r:id="rId6"/>
    <p:sldId id="270" r:id="rId7"/>
    <p:sldId id="271" r:id="rId8"/>
    <p:sldId id="272" r:id="rId9"/>
    <p:sldId id="273" r:id="rId10"/>
    <p:sldId id="264" r:id="rId1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0" d="100"/>
          <a:sy n="40" d="100"/>
        </p:scale>
        <p:origin x="60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510C-A7F2-4E02-A998-7832383EDFB2}" type="datetimeFigureOut">
              <a:rPr lang="nl-NL" smtClean="0"/>
              <a:t>16-3-2020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71172-A08C-49C0-8BE4-89B1080051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51601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3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510C-A7F2-4E02-A998-7832383EDFB2}" type="datetimeFigureOut">
              <a:rPr lang="nl-NL" smtClean="0"/>
              <a:t>16-3-2020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71172-A08C-49C0-8BE4-89B1080051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67261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3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510C-A7F2-4E02-A998-7832383EDFB2}" type="datetimeFigureOut">
              <a:rPr lang="nl-NL" smtClean="0"/>
              <a:t>16-3-2020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71172-A08C-49C0-8BE4-89B1080051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88645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3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510C-A7F2-4E02-A998-7832383EDFB2}" type="datetimeFigureOut">
              <a:rPr lang="nl-NL" smtClean="0"/>
              <a:t>16-3-2020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71172-A08C-49C0-8BE4-89B1080051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62219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3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510C-A7F2-4E02-A998-7832383EDFB2}" type="datetimeFigureOut">
              <a:rPr lang="nl-NL" smtClean="0"/>
              <a:t>16-3-2020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71172-A08C-49C0-8BE4-89B1080051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00115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3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510C-A7F2-4E02-A998-7832383EDFB2}" type="datetimeFigureOut">
              <a:rPr lang="nl-NL" smtClean="0"/>
              <a:t>16-3-2020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71172-A08C-49C0-8BE4-89B1080051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94218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3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510C-A7F2-4E02-A998-7832383EDFB2}" type="datetimeFigureOut">
              <a:rPr lang="nl-NL" smtClean="0"/>
              <a:t>16-3-2020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71172-A08C-49C0-8BE4-89B1080051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48869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3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510C-A7F2-4E02-A998-7832383EDFB2}" type="datetimeFigureOut">
              <a:rPr lang="nl-NL" smtClean="0"/>
              <a:t>16-3-2020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71172-A08C-49C0-8BE4-89B1080051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38113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3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510C-A7F2-4E02-A998-7832383EDFB2}" type="datetimeFigureOut">
              <a:rPr lang="nl-NL" smtClean="0"/>
              <a:t>16-3-2020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71172-A08C-49C0-8BE4-89B1080051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62470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3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510C-A7F2-4E02-A998-7832383EDFB2}" type="datetimeFigureOut">
              <a:rPr lang="nl-NL" smtClean="0"/>
              <a:t>16-3-2020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71172-A08C-49C0-8BE4-89B1080051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71395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3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510C-A7F2-4E02-A998-7832383EDFB2}" type="datetimeFigureOut">
              <a:rPr lang="nl-NL" smtClean="0"/>
              <a:t>16-3-2020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71172-A08C-49C0-8BE4-89B1080051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2708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3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0510C-A7F2-4E02-A998-7832383EDFB2}" type="datetimeFigureOut">
              <a:rPr lang="nl-NL" smtClean="0"/>
              <a:t>16-3-2020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71172-A08C-49C0-8BE4-89B1080051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8467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3000" advTm="0">
        <p159:morph option="byObject"/>
      </p:transition>
    </mc:Choice>
    <mc:Fallback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1916-1940: Boompjes 28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73789"/>
            <a:ext cx="4408357" cy="5431935"/>
          </a:xfr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521" y="1473790"/>
            <a:ext cx="3816279" cy="537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2595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3000" advTm="0">
        <p159:morph option="byObject"/>
      </p:transition>
    </mc:Choice>
    <mc:Fallback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30" y="569178"/>
            <a:ext cx="10437348" cy="6310799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1940 parallelweg</a:t>
            </a:r>
          </a:p>
        </p:txBody>
      </p:sp>
    </p:spTree>
    <p:extLst>
      <p:ext uri="{BB962C8B-B14F-4D97-AF65-F5344CB8AC3E}">
        <p14:creationId xmlns:p14="http://schemas.microsoft.com/office/powerpoint/2010/main" val="16856928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3000" advTm="0">
        <p159:morph option="byObject"/>
      </p:transition>
    </mc:Choice>
    <mc:Fallback>
      <p:transition spd="slow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44718" y="859800"/>
            <a:ext cx="6047282" cy="4926403"/>
          </a:xfrm>
        </p:spPr>
        <p:txBody>
          <a:bodyPr>
            <a:normAutofit/>
          </a:bodyPr>
          <a:lstStyle/>
          <a:p>
            <a:r>
              <a:rPr lang="nl-NL" dirty="0"/>
              <a:t>In 1920 verhuisde het magazijn naar de Maaskade op het </a:t>
            </a:r>
            <a:r>
              <a:rPr lang="nl-NL" dirty="0" err="1"/>
              <a:t>Noorder-Eiland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32" y="539646"/>
            <a:ext cx="4902726" cy="6011056"/>
          </a:xfrm>
        </p:spPr>
      </p:pic>
    </p:spTree>
    <p:extLst>
      <p:ext uri="{BB962C8B-B14F-4D97-AF65-F5344CB8AC3E}">
        <p14:creationId xmlns:p14="http://schemas.microsoft.com/office/powerpoint/2010/main" val="33268403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3000" advTm="0">
        <p159:morph option="byObject"/>
      </p:transition>
    </mc:Choice>
    <mc:Fallback>
      <p:transition spd="slow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1940: wat er overbleef was…… puin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435" y="1690687"/>
            <a:ext cx="4787365" cy="363082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72" y="1741260"/>
            <a:ext cx="5618999" cy="3991364"/>
          </a:xfrm>
          <a:prstGeom prst="rect">
            <a:avLst/>
          </a:prstGeom>
        </p:spPr>
      </p:pic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770075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3000" advTm="0">
        <p159:morph option="byObject"/>
      </p:transition>
    </mc:Choice>
    <mc:Fallback>
      <p:transition spd="slow" advTm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90441" y="0"/>
            <a:ext cx="3367729" cy="7024913"/>
          </a:xfrm>
        </p:spPr>
        <p:txBody>
          <a:bodyPr>
            <a:normAutofit/>
          </a:bodyPr>
          <a:lstStyle/>
          <a:p>
            <a:pPr algn="ctr"/>
            <a:r>
              <a:rPr lang="nl-NL" dirty="0"/>
              <a:t>Vanaf</a:t>
            </a:r>
            <a:br>
              <a:rPr lang="nl-NL" dirty="0"/>
            </a:br>
            <a:r>
              <a:rPr lang="nl-NL" dirty="0"/>
              <a:t>1920 zetelde ons Hoofdkantoor op de Amsterdamse Keizersgracht 562.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046"/>
            <a:ext cx="8490442" cy="577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161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3000" advTm="0">
        <p159:morph option="byObject"/>
      </p:transition>
    </mc:Choice>
    <mc:Fallback>
      <p:transition spd="slow" advTm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12096" y="365125"/>
            <a:ext cx="6041704" cy="1325563"/>
          </a:xfrm>
        </p:spPr>
        <p:txBody>
          <a:bodyPr/>
          <a:lstStyle/>
          <a:p>
            <a:pPr algn="ctr"/>
            <a:r>
              <a:rPr lang="nl-NL" dirty="0"/>
              <a:t>Waar we verbleven tot 1972. 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12096" cy="6858000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153" y="1684820"/>
            <a:ext cx="3556133" cy="517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627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3000" advTm="0">
        <p159:morph option="byObject"/>
      </p:transition>
    </mc:Choice>
    <mc:Fallback>
      <p:transition spd="slow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levantkade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773" y="1690688"/>
            <a:ext cx="5968027" cy="4351338"/>
          </a:xfr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768503"/>
            <a:ext cx="4475593" cy="318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857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3000" advTm="0">
        <p159:morph option="byObject"/>
      </p:transition>
    </mc:Choice>
    <mc:Fallback>
      <p:transition spd="slow" advTm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55656" y="365125"/>
            <a:ext cx="5098143" cy="1325563"/>
          </a:xfrm>
        </p:spPr>
        <p:txBody>
          <a:bodyPr/>
          <a:lstStyle/>
          <a:p>
            <a:r>
              <a:rPr lang="nl-NL" dirty="0"/>
              <a:t>Levantkade</a:t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73" y="3092125"/>
            <a:ext cx="5524427" cy="3765875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51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818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3000" advTm="0">
        <p159:morph option="byObject"/>
      </p:transition>
    </mc:Choice>
    <mc:Fallback>
      <p:transition spd="slow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Oude pand Kerkstraat 103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6318" y="1009664"/>
            <a:ext cx="4352925" cy="5984845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008" y="0"/>
            <a:ext cx="4987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864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3000" advTm="0">
        <p159:morph option="byObject"/>
      </p:transition>
    </mc:Choice>
    <mc:Fallback>
      <p:transition spd="slow"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Nieuwbouw Kerkstraat magazijn-depot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59" y="1930556"/>
            <a:ext cx="1518118" cy="4351338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93692" y="406666"/>
            <a:ext cx="5187673" cy="713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592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3000" advTm="0">
        <p159:morph option="byObject"/>
      </p:transition>
    </mc:Choice>
    <mc:Fallback>
      <p:transition spd="slow" advTm="0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4176</TotalTime>
  <Words>41</Words>
  <Application>Microsoft Office PowerPoint</Application>
  <PresentationFormat>Breedbeeld</PresentationFormat>
  <Paragraphs>10</Paragraphs>
  <Slides>10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Kantoorthema</vt:lpstr>
      <vt:lpstr>1916-1940: Boompjes 28</vt:lpstr>
      <vt:lpstr>In 1920 verhuisde het magazijn naar de Maaskade op het Noorder-Eiland</vt:lpstr>
      <vt:lpstr>1940: wat er overbleef was…… puin</vt:lpstr>
      <vt:lpstr>Vanaf 1920 zetelde ons Hoofdkantoor op de Amsterdamse Keizersgracht 562.</vt:lpstr>
      <vt:lpstr>Waar we verbleven tot 1972. </vt:lpstr>
      <vt:lpstr>levantkade</vt:lpstr>
      <vt:lpstr>Levantkade </vt:lpstr>
      <vt:lpstr>Oude pand Kerkstraat 103</vt:lpstr>
      <vt:lpstr>Nieuwbouw Kerkstraat magazijn-depot</vt:lpstr>
      <vt:lpstr>1940 parallelweg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Harry's Laptop</dc:creator>
  <cp:lastModifiedBy>Harry's Laptop</cp:lastModifiedBy>
  <cp:revision>23</cp:revision>
  <dcterms:created xsi:type="dcterms:W3CDTF">2017-01-30T15:15:02Z</dcterms:created>
  <dcterms:modified xsi:type="dcterms:W3CDTF">2020-03-16T01:20:58Z</dcterms:modified>
</cp:coreProperties>
</file>