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0" r:id="rId1"/>
    <p:sldMasterId id="2147483872" r:id="rId2"/>
    <p:sldMasterId id="2147483874" r:id="rId3"/>
  </p:sldMasterIdLst>
  <p:notesMasterIdLst>
    <p:notesMasterId r:id="rId19"/>
  </p:notesMasterIdLst>
  <p:sldIdLst>
    <p:sldId id="257" r:id="rId4"/>
    <p:sldId id="258" r:id="rId5"/>
    <p:sldId id="259" r:id="rId6"/>
    <p:sldId id="260" r:id="rId7"/>
    <p:sldId id="261" r:id="rId8"/>
    <p:sldId id="262" r:id="rId9"/>
    <p:sldId id="27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7" autoAdjust="0"/>
    <p:restoredTop sz="94660"/>
  </p:normalViewPr>
  <p:slideViewPr>
    <p:cSldViewPr snapToGrid="0">
      <p:cViewPr varScale="1">
        <p:scale>
          <a:sx n="54" d="100"/>
          <a:sy n="54" d="100"/>
        </p:scale>
        <p:origin x="5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F3EBC-B1F8-488A-9201-079E6935C3A2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73BA7-481A-4DA1-9648-D96053BCA8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74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8" y="503238"/>
            <a:ext cx="4184650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95525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Walter, Johnny Hamby, Ryan</a:t>
            </a:r>
            <a:r>
              <a:rPr lang="en-US" baseline="0" dirty="0"/>
              <a:t> Willette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8486D-4205-44CC-B36D-B15F25FDD21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0776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Kevin Pitre, 1 Man</a:t>
            </a:r>
            <a:r>
              <a:rPr lang="en-US" baseline="0" dirty="0"/>
              <a:t> Crew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8486D-4205-44CC-B36D-B15F25FDD21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4862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Lee Brown, Adam Cole, Nancy</a:t>
            </a:r>
            <a:r>
              <a:rPr lang="en-US" baseline="0" dirty="0"/>
              <a:t> Harris, Randy Raulerson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8486D-4205-44CC-B36D-B15F25FDD21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9412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10C-A7F2-4E02-A998-7832383EDFB2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172-A08C-49C0-8BE4-89B1080051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8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pull/>
      </p:transition>
    </mc:Choice>
    <mc:Fallback xmlns="">
      <p:transition spd="slow" advClick="0" advTm="6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10C-A7F2-4E02-A998-7832383EDFB2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172-A08C-49C0-8BE4-89B1080051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981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pull/>
      </p:transition>
    </mc:Choice>
    <mc:Fallback xmlns="">
      <p:transition spd="slow" advClick="0" advTm="6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10C-A7F2-4E02-A998-7832383EDFB2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172-A08C-49C0-8BE4-89B1080051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259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pull/>
      </p:transition>
    </mc:Choice>
    <mc:Fallback xmlns="">
      <p:transition spd="slow" advClick="0" advTm="6000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00BD68B4-9CFE-42F7-8264-03C72A4A3E2B}" type="datetimeFigureOut">
              <a:rPr lang="en-US" sz="1800" kern="0" smtClean="0">
                <a:solidFill>
                  <a:sysClr val="windowText" lastClr="000000"/>
                </a:solidFill>
              </a:rPr>
              <a:pPr defTabSz="914400"/>
              <a:t>2/16/2020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E67F6E6-8509-4B52-AEE2-5C826AD757F0}" type="slidenum">
              <a:rPr lang="en-US" sz="1800" kern="0" smtClean="0">
                <a:solidFill>
                  <a:sysClr val="windowText" lastClr="000000"/>
                </a:solidFill>
              </a:rPr>
              <a:pPr defTabSz="914400"/>
              <a:t>‹nr.›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0015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10C-A7F2-4E02-A998-7832383EDFB2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172-A08C-49C0-8BE4-89B1080051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377743"/>
      </p:ext>
    </p:extLst>
  </p:cSld>
  <p:clrMapOvr>
    <a:masterClrMapping/>
  </p:clrMapOvr>
  <p:transition spd="med" advClick="0" advTm="600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10C-A7F2-4E02-A998-7832383EDFB2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172-A08C-49C0-8BE4-89B1080051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685847"/>
      </p:ext>
    </p:extLst>
  </p:cSld>
  <p:clrMapOvr>
    <a:masterClrMapping/>
  </p:clrMapOvr>
  <p:transition spd="med" advClick="0" advTm="600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10C-A7F2-4E02-A998-7832383EDFB2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172-A08C-49C0-8BE4-89B1080051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210072"/>
      </p:ext>
    </p:extLst>
  </p:cSld>
  <p:clrMapOvr>
    <a:masterClrMapping/>
  </p:clrMapOvr>
  <p:transition spd="med" advClick="0" advTm="600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10C-A7F2-4E02-A998-7832383EDFB2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172-A08C-49C0-8BE4-89B1080051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100879"/>
      </p:ext>
    </p:extLst>
  </p:cSld>
  <p:clrMapOvr>
    <a:masterClrMapping/>
  </p:clrMapOvr>
  <p:transition spd="med" advClick="0" advTm="600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10C-A7F2-4E02-A998-7832383EDFB2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172-A08C-49C0-8BE4-89B1080051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442601"/>
      </p:ext>
    </p:extLst>
  </p:cSld>
  <p:clrMapOvr>
    <a:masterClrMapping/>
  </p:clrMapOvr>
  <p:transition spd="med" advClick="0" advTm="600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10C-A7F2-4E02-A998-7832383EDFB2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172-A08C-49C0-8BE4-89B1080051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942087"/>
      </p:ext>
    </p:extLst>
  </p:cSld>
  <p:clrMapOvr>
    <a:masterClrMapping/>
  </p:clrMapOvr>
  <p:transition spd="med" advClick="0" advTm="600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10C-A7F2-4E02-A998-7832383EDFB2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172-A08C-49C0-8BE4-89B1080051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6004764"/>
      </p:ext>
    </p:extLst>
  </p:cSld>
  <p:clrMapOvr>
    <a:masterClrMapping/>
  </p:clrMapOvr>
  <p:transition spd="med" advClick="0" advTm="6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10C-A7F2-4E02-A998-7832383EDFB2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172-A08C-49C0-8BE4-89B1080051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9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pull/>
      </p:transition>
    </mc:Choice>
    <mc:Fallback xmlns="">
      <p:transition spd="slow" advClick="0" advTm="6000">
        <p:pull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10C-A7F2-4E02-A998-7832383EDFB2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172-A08C-49C0-8BE4-89B1080051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879741"/>
      </p:ext>
    </p:extLst>
  </p:cSld>
  <p:clrMapOvr>
    <a:masterClrMapping/>
  </p:clrMapOvr>
  <p:transition spd="med" advClick="0" advTm="600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10C-A7F2-4E02-A998-7832383EDFB2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172-A08C-49C0-8BE4-89B1080051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831725"/>
      </p:ext>
    </p:extLst>
  </p:cSld>
  <p:clrMapOvr>
    <a:masterClrMapping/>
  </p:clrMapOvr>
  <p:transition spd="med" advClick="0" advTm="600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10C-A7F2-4E02-A998-7832383EDFB2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172-A08C-49C0-8BE4-89B1080051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145444"/>
      </p:ext>
    </p:extLst>
  </p:cSld>
  <p:clrMapOvr>
    <a:masterClrMapping/>
  </p:clrMapOvr>
  <p:transition spd="med" advClick="0" advTm="600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10C-A7F2-4E02-A998-7832383EDFB2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172-A08C-49C0-8BE4-89B1080051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216581"/>
      </p:ext>
    </p:extLst>
  </p:cSld>
  <p:clrMapOvr>
    <a:masterClrMapping/>
  </p:clrMapOvr>
  <p:transition spd="med" advClick="0" advTm="6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10C-A7F2-4E02-A998-7832383EDFB2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172-A08C-49C0-8BE4-89B1080051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600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pull/>
      </p:transition>
    </mc:Choice>
    <mc:Fallback xmlns="">
      <p:transition spd="slow" advClick="0" advTm="6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10C-A7F2-4E02-A998-7832383EDFB2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172-A08C-49C0-8BE4-89B1080051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495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pull/>
      </p:transition>
    </mc:Choice>
    <mc:Fallback xmlns="">
      <p:transition spd="slow" advClick="0" advTm="6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10C-A7F2-4E02-A998-7832383EDFB2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172-A08C-49C0-8BE4-89B1080051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89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pull/>
      </p:transition>
    </mc:Choice>
    <mc:Fallback xmlns="">
      <p:transition spd="slow" advClick="0" advTm="6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10C-A7F2-4E02-A998-7832383EDFB2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172-A08C-49C0-8BE4-89B1080051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85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pull/>
      </p:transition>
    </mc:Choice>
    <mc:Fallback xmlns="">
      <p:transition spd="slow" advClick="0" advTm="6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10C-A7F2-4E02-A998-7832383EDFB2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172-A08C-49C0-8BE4-89B1080051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23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pull/>
      </p:transition>
    </mc:Choice>
    <mc:Fallback xmlns="">
      <p:transition spd="slow" advClick="0" advTm="6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10C-A7F2-4E02-A998-7832383EDFB2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172-A08C-49C0-8BE4-89B1080051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5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pull/>
      </p:transition>
    </mc:Choice>
    <mc:Fallback xmlns="">
      <p:transition spd="slow" advClick="0" advTm="6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10C-A7F2-4E02-A998-7832383EDFB2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71172-A08C-49C0-8BE4-89B1080051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53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pull/>
      </p:transition>
    </mc:Choice>
    <mc:Fallback xmlns="">
      <p:transition spd="slow" advClick="0" advTm="6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0510C-A7F2-4E02-A998-7832383EDFB2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71172-A08C-49C0-8BE4-89B1080051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189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pull/>
      </p:transition>
    </mc:Choice>
    <mc:Fallback xmlns="">
      <p:transition spd="slow" advClick="0" advTm="600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0BD68B4-9CFE-42F7-8264-03C72A4A3E2B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E67F6E6-8509-4B52-AEE2-5C826AD757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8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0510C-A7F2-4E02-A998-7832383EDFB2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71172-A08C-49C0-8BE4-89B1080051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878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 spd="med" advClick="0" advTm="6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3958" y="2195109"/>
            <a:ext cx="8444086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defTabSz="914400"/>
            <a:r>
              <a:rPr lang="nl-NL" sz="7500" b="1" kern="0" spc="200">
                <a:ln w="19050" cmpd="sng">
                  <a:noFill/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AFBEELDINGSOPVULLING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04243" cy="606949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6054294"/>
            <a:ext cx="3494532" cy="80162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53345" y="1918109"/>
            <a:ext cx="85425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nl-NL" sz="2400" b="1" kern="0" dirty="0">
              <a:solidFill>
                <a:schemeClr val="bg1"/>
              </a:solidFill>
              <a:latin typeface="AR CENA" panose="02000000000000000000" pitchFamily="2" charset="0"/>
            </a:endParaRPr>
          </a:p>
          <a:p>
            <a:pPr defTabSz="914400"/>
            <a:r>
              <a:rPr lang="nl-NL" sz="2400" b="1" kern="0" dirty="0">
                <a:solidFill>
                  <a:schemeClr val="bg1"/>
                </a:solidFill>
                <a:latin typeface="AR CENA" panose="02000000000000000000" pitchFamily="2" charset="0"/>
              </a:rPr>
              <a:t>Saul Hebert, Jason </a:t>
            </a:r>
            <a:r>
              <a:rPr lang="nl-NL" sz="2400" b="1" kern="0" dirty="0" err="1">
                <a:solidFill>
                  <a:schemeClr val="bg1"/>
                </a:solidFill>
                <a:latin typeface="AR CENA" panose="02000000000000000000" pitchFamily="2" charset="0"/>
              </a:rPr>
              <a:t>Couvillon</a:t>
            </a:r>
            <a:r>
              <a:rPr lang="nl-NL" sz="2400" b="1" kern="0" dirty="0">
                <a:solidFill>
                  <a:schemeClr val="bg1"/>
                </a:solidFill>
                <a:latin typeface="AR CENA" panose="02000000000000000000" pitchFamily="2" charset="0"/>
              </a:rPr>
              <a:t>, </a:t>
            </a:r>
            <a:r>
              <a:rPr lang="nl-NL" sz="2400" b="1" kern="0" dirty="0" err="1">
                <a:solidFill>
                  <a:schemeClr val="bg1"/>
                </a:solidFill>
                <a:latin typeface="AR CENA" panose="02000000000000000000" pitchFamily="2" charset="0"/>
              </a:rPr>
              <a:t>Brandi</a:t>
            </a:r>
            <a:r>
              <a:rPr lang="nl-NL" sz="2400" b="1" kern="0" dirty="0">
                <a:solidFill>
                  <a:schemeClr val="bg1"/>
                </a:solidFill>
                <a:latin typeface="AR CENA" panose="02000000000000000000" pitchFamily="2" charset="0"/>
              </a:rPr>
              <a:t> </a:t>
            </a:r>
            <a:r>
              <a:rPr lang="nl-NL" sz="2400" b="1" kern="0" dirty="0" err="1">
                <a:solidFill>
                  <a:schemeClr val="bg1"/>
                </a:solidFill>
                <a:latin typeface="AR CENA" panose="02000000000000000000" pitchFamily="2" charset="0"/>
              </a:rPr>
              <a:t>Prigmore</a:t>
            </a:r>
            <a:r>
              <a:rPr lang="nl-NL" sz="2400" b="1" kern="0" dirty="0">
                <a:solidFill>
                  <a:schemeClr val="bg1"/>
                </a:solidFill>
                <a:latin typeface="AR CENA" panose="02000000000000000000" pitchFamily="2" charset="0"/>
              </a:rPr>
              <a:t>, Nicole Floyd, Walter Johnson, Johnny </a:t>
            </a:r>
            <a:r>
              <a:rPr lang="nl-NL" sz="2400" b="1" kern="0" dirty="0" err="1">
                <a:solidFill>
                  <a:schemeClr val="bg1"/>
                </a:solidFill>
                <a:latin typeface="AR CENA" panose="02000000000000000000" pitchFamily="2" charset="0"/>
              </a:rPr>
              <a:t>Hamby</a:t>
            </a:r>
            <a:r>
              <a:rPr lang="nl-NL" sz="2400" b="1" kern="0" dirty="0">
                <a:solidFill>
                  <a:schemeClr val="bg1"/>
                </a:solidFill>
                <a:latin typeface="AR CENA" panose="02000000000000000000" pitchFamily="2" charset="0"/>
              </a:rPr>
              <a:t>, </a:t>
            </a:r>
            <a:r>
              <a:rPr lang="nl-NL" sz="2400" b="1" kern="0" dirty="0" err="1">
                <a:solidFill>
                  <a:schemeClr val="bg1"/>
                </a:solidFill>
                <a:latin typeface="AR CENA" panose="02000000000000000000" pitchFamily="2" charset="0"/>
              </a:rPr>
              <a:t>Danelle</a:t>
            </a:r>
            <a:r>
              <a:rPr lang="nl-NL" sz="2400" b="1" kern="0" dirty="0">
                <a:solidFill>
                  <a:schemeClr val="bg1"/>
                </a:solidFill>
                <a:latin typeface="AR CENA" panose="02000000000000000000" pitchFamily="2" charset="0"/>
              </a:rPr>
              <a:t> </a:t>
            </a:r>
            <a:r>
              <a:rPr lang="nl-NL" sz="2400" b="1" kern="0" dirty="0" err="1">
                <a:solidFill>
                  <a:schemeClr val="bg1"/>
                </a:solidFill>
                <a:latin typeface="AR CENA" panose="02000000000000000000" pitchFamily="2" charset="0"/>
              </a:rPr>
              <a:t>Garcia</a:t>
            </a:r>
            <a:r>
              <a:rPr lang="nl-NL" sz="2400" b="1" kern="0" dirty="0">
                <a:solidFill>
                  <a:schemeClr val="bg1"/>
                </a:solidFill>
                <a:latin typeface="AR CENA" panose="02000000000000000000" pitchFamily="2" charset="0"/>
              </a:rPr>
              <a:t>, Mark Burger, Marty Powell, Jennifer </a:t>
            </a:r>
            <a:r>
              <a:rPr lang="nl-NL" sz="2400" b="1" kern="0" dirty="0" err="1">
                <a:solidFill>
                  <a:schemeClr val="bg1"/>
                </a:solidFill>
                <a:latin typeface="AR CENA" panose="02000000000000000000" pitchFamily="2" charset="0"/>
              </a:rPr>
              <a:t>Galipeault</a:t>
            </a:r>
            <a:r>
              <a:rPr lang="nl-NL" sz="2400" b="1" kern="0" dirty="0">
                <a:solidFill>
                  <a:schemeClr val="bg1"/>
                </a:solidFill>
                <a:latin typeface="AR CENA" panose="02000000000000000000" pitchFamily="2" charset="0"/>
              </a:rPr>
              <a:t>, Patricia </a:t>
            </a:r>
            <a:r>
              <a:rPr lang="nl-NL" sz="2400" b="1" kern="0" dirty="0" err="1">
                <a:solidFill>
                  <a:schemeClr val="bg1"/>
                </a:solidFill>
                <a:latin typeface="AR CENA" panose="02000000000000000000" pitchFamily="2" charset="0"/>
              </a:rPr>
              <a:t>Milbourn</a:t>
            </a:r>
            <a:r>
              <a:rPr lang="nl-NL" sz="2400" b="1" kern="0" dirty="0">
                <a:solidFill>
                  <a:schemeClr val="bg1"/>
                </a:solidFill>
                <a:latin typeface="AR CENA" panose="02000000000000000000" pitchFamily="2" charset="0"/>
              </a:rPr>
              <a:t>, Greg </a:t>
            </a:r>
            <a:r>
              <a:rPr lang="nl-NL" sz="2400" b="1" kern="0" dirty="0" err="1">
                <a:solidFill>
                  <a:schemeClr val="bg1"/>
                </a:solidFill>
                <a:latin typeface="AR CENA" panose="02000000000000000000" pitchFamily="2" charset="0"/>
              </a:rPr>
              <a:t>Haronitis</a:t>
            </a:r>
            <a:r>
              <a:rPr lang="nl-NL" sz="2400" b="1" kern="0" dirty="0">
                <a:solidFill>
                  <a:schemeClr val="bg1"/>
                </a:solidFill>
                <a:latin typeface="AR CENA" panose="02000000000000000000" pitchFamily="2" charset="0"/>
              </a:rPr>
              <a:t>, Evelyn Torres, Syria </a:t>
            </a:r>
            <a:r>
              <a:rPr lang="nl-NL" sz="2400" b="1" kern="0" dirty="0" err="1">
                <a:solidFill>
                  <a:schemeClr val="bg1"/>
                </a:solidFill>
                <a:latin typeface="AR CENA" panose="02000000000000000000" pitchFamily="2" charset="0"/>
              </a:rPr>
              <a:t>Reyes</a:t>
            </a:r>
            <a:r>
              <a:rPr lang="nl-NL" sz="2400" b="1" kern="0" dirty="0">
                <a:solidFill>
                  <a:schemeClr val="bg1"/>
                </a:solidFill>
                <a:latin typeface="AR CENA" panose="02000000000000000000" pitchFamily="2" charset="0"/>
              </a:rPr>
              <a:t>, Christina Mathis, </a:t>
            </a:r>
            <a:r>
              <a:rPr lang="nl-NL" sz="2400" b="1" kern="0" dirty="0" err="1">
                <a:solidFill>
                  <a:schemeClr val="bg1"/>
                </a:solidFill>
                <a:latin typeface="AR CENA" panose="02000000000000000000" pitchFamily="2" charset="0"/>
              </a:rPr>
              <a:t>Fergus</a:t>
            </a:r>
            <a:r>
              <a:rPr lang="nl-NL" sz="2400" b="1" kern="0" dirty="0">
                <a:solidFill>
                  <a:schemeClr val="bg1"/>
                </a:solidFill>
                <a:latin typeface="AR CENA" panose="02000000000000000000" pitchFamily="2" charset="0"/>
              </a:rPr>
              <a:t> Campbell, Chris Taylor, Erica </a:t>
            </a:r>
            <a:r>
              <a:rPr lang="nl-NL" sz="2400" b="1" kern="0" dirty="0" err="1">
                <a:solidFill>
                  <a:schemeClr val="bg1"/>
                </a:solidFill>
                <a:latin typeface="AR CENA" panose="02000000000000000000" pitchFamily="2" charset="0"/>
              </a:rPr>
              <a:t>Gutierrez</a:t>
            </a:r>
            <a:r>
              <a:rPr lang="nl-NL" sz="2400" b="1" kern="0" dirty="0">
                <a:solidFill>
                  <a:schemeClr val="bg1"/>
                </a:solidFill>
                <a:latin typeface="AR CENA" panose="02000000000000000000" pitchFamily="2" charset="0"/>
              </a:rPr>
              <a:t>, Joe </a:t>
            </a:r>
            <a:r>
              <a:rPr lang="nl-NL" sz="2400" b="1" kern="0" dirty="0" err="1">
                <a:solidFill>
                  <a:schemeClr val="bg1"/>
                </a:solidFill>
                <a:latin typeface="AR CENA" panose="02000000000000000000" pitchFamily="2" charset="0"/>
              </a:rPr>
              <a:t>Sustaita</a:t>
            </a:r>
            <a:r>
              <a:rPr lang="nl-NL" sz="2400" b="1" kern="0" dirty="0">
                <a:solidFill>
                  <a:schemeClr val="bg1"/>
                </a:solidFill>
                <a:latin typeface="AR CENA" panose="02000000000000000000" pitchFamily="2" charset="0"/>
              </a:rPr>
              <a:t>, Inez Frank, Felix Cruz, Kristi Shipley, Jeff </a:t>
            </a:r>
            <a:r>
              <a:rPr lang="nl-NL" sz="2400" b="1" kern="0" dirty="0" err="1">
                <a:solidFill>
                  <a:schemeClr val="bg1"/>
                </a:solidFill>
                <a:latin typeface="AR CENA" panose="02000000000000000000" pitchFamily="2" charset="0"/>
              </a:rPr>
              <a:t>Bigler</a:t>
            </a:r>
            <a:r>
              <a:rPr lang="nl-NL" sz="2400" b="1" kern="0" dirty="0">
                <a:solidFill>
                  <a:schemeClr val="bg1"/>
                </a:solidFill>
                <a:latin typeface="AR CENA" panose="02000000000000000000" pitchFamily="2" charset="0"/>
              </a:rPr>
              <a:t>, Crystal Ellis, Crystal </a:t>
            </a:r>
            <a:r>
              <a:rPr lang="nl-NL" sz="2400" b="1" kern="0" dirty="0" err="1">
                <a:solidFill>
                  <a:schemeClr val="bg1"/>
                </a:solidFill>
                <a:latin typeface="AR CENA" panose="02000000000000000000" pitchFamily="2" charset="0"/>
              </a:rPr>
              <a:t>Pileggi</a:t>
            </a:r>
            <a:r>
              <a:rPr lang="nl-NL" sz="2400" b="1" kern="0" dirty="0">
                <a:solidFill>
                  <a:schemeClr val="bg1"/>
                </a:solidFill>
                <a:latin typeface="AR CENA" panose="02000000000000000000" pitchFamily="2" charset="0"/>
              </a:rPr>
              <a:t>, Gisela </a:t>
            </a:r>
            <a:r>
              <a:rPr lang="nl-NL" sz="2400" b="1" kern="0" dirty="0" err="1">
                <a:solidFill>
                  <a:schemeClr val="bg1"/>
                </a:solidFill>
                <a:latin typeface="AR CENA" panose="02000000000000000000" pitchFamily="2" charset="0"/>
              </a:rPr>
              <a:t>Crump</a:t>
            </a:r>
            <a:r>
              <a:rPr lang="nl-NL" sz="2400" b="1" kern="0" dirty="0">
                <a:solidFill>
                  <a:schemeClr val="bg1"/>
                </a:solidFill>
                <a:latin typeface="AR CENA" panose="02000000000000000000" pitchFamily="2" charset="0"/>
              </a:rPr>
              <a:t>, </a:t>
            </a:r>
            <a:r>
              <a:rPr lang="nl-NL" sz="2400" b="1" kern="0" dirty="0" err="1">
                <a:solidFill>
                  <a:schemeClr val="bg1"/>
                </a:solidFill>
                <a:latin typeface="AR CENA" panose="02000000000000000000" pitchFamily="2" charset="0"/>
              </a:rPr>
              <a:t>Todd</a:t>
            </a:r>
            <a:r>
              <a:rPr lang="nl-NL" sz="2400" b="1" kern="0" dirty="0">
                <a:solidFill>
                  <a:schemeClr val="bg1"/>
                </a:solidFill>
                <a:latin typeface="AR CENA" panose="02000000000000000000" pitchFamily="2" charset="0"/>
              </a:rPr>
              <a:t> Miller, Julio </a:t>
            </a:r>
            <a:r>
              <a:rPr lang="nl-NL" sz="2400" b="1" kern="0" dirty="0" err="1">
                <a:solidFill>
                  <a:schemeClr val="bg1"/>
                </a:solidFill>
                <a:latin typeface="AR CENA" panose="02000000000000000000" pitchFamily="2" charset="0"/>
              </a:rPr>
              <a:t>Villarreal</a:t>
            </a:r>
            <a:endParaRPr lang="nl-NL" sz="2400" b="1" kern="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761526" y="1702666"/>
            <a:ext cx="50405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nl-NL" sz="4000" kern="0" dirty="0">
                <a:solidFill>
                  <a:schemeClr val="bg1"/>
                </a:solidFill>
                <a:latin typeface="AR CENA" panose="02000000000000000000" pitchFamily="2" charset="0"/>
              </a:rPr>
              <a:t>RH USA TEAM HOUSTON </a:t>
            </a:r>
          </a:p>
          <a:p>
            <a:pPr defTabSz="914400"/>
            <a:endParaRPr lang="nl-NL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37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6000">
        <p159:morph option="byObject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3" y="-5"/>
            <a:ext cx="11817456" cy="685800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52927" y="443902"/>
            <a:ext cx="3767667" cy="1325563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FFFF00"/>
                </a:solidFill>
              </a:rPr>
              <a:t>USA Fort Lauderdale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4294"/>
            <a:ext cx="349453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4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conveyor dir="l"/>
      </p:transition>
    </mc:Choice>
    <mc:Fallback xmlns="">
      <p:transition spd="slow" advClick="0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4400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3105" y="0"/>
            <a:ext cx="8580362" cy="965200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  <a:r>
              <a:rPr lang="nl-NL" dirty="0">
                <a:solidFill>
                  <a:schemeClr val="bg1"/>
                </a:solidFill>
              </a:rPr>
              <a:t>USA  VESTIGING “HOLLYWOOD” </a:t>
            </a:r>
            <a:r>
              <a:rPr lang="nl-NL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4707467" y="5113867"/>
            <a:ext cx="2032000" cy="897466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4294"/>
            <a:ext cx="349453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conveyor dir="l"/>
      </p:transition>
    </mc:Choice>
    <mc:Fallback xmlns="">
      <p:transition spd="slow" advClick="0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763" cy="685800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72868">
            <a:off x="736602" y="12456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>
                <a:solidFill>
                  <a:srgbClr val="FFFF00"/>
                </a:solidFill>
              </a:rPr>
              <a:t>USA HARAHAN NEW ORLEANS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4294"/>
            <a:ext cx="349453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2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6"/>
            <a:ext cx="11596914" cy="6849184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3142" y="0"/>
            <a:ext cx="9862457" cy="1325563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USA Jacksonville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4294"/>
            <a:ext cx="349453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9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38"/>
            <a:ext cx="9114971" cy="6802662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57600" y="5841848"/>
            <a:ext cx="5096933" cy="1325563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FFFF00"/>
                </a:solidFill>
              </a:rPr>
              <a:t>USA NEW JERSY SPRINGFIELD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4294"/>
            <a:ext cx="349453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1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9"/>
            <a:ext cx="10009414" cy="6866429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1985 LONGBEACH PIET MUL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4294"/>
            <a:ext cx="349453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70630"/>
      </p:ext>
    </p:extLst>
  </p:cSld>
  <p:clrMapOvr>
    <a:masterClrMapping/>
  </p:clrMapOvr>
  <p:transition spd="slow" advClick="0" advTm="6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Houston Warehouse Team</a:t>
            </a:r>
            <a:br>
              <a:rPr lang="en-US" dirty="0"/>
            </a:b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114" y="2247901"/>
            <a:ext cx="6431772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172200"/>
            <a:ext cx="24447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Some of the Service Crew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47901"/>
            <a:ext cx="4888658" cy="412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6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Houston, TX Crew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68" y="762000"/>
            <a:ext cx="114142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46" y="2057398"/>
            <a:ext cx="1161470" cy="106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789" y="777565"/>
            <a:ext cx="912601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42" y="5117425"/>
            <a:ext cx="1288825" cy="123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47" y="5506501"/>
            <a:ext cx="1212057" cy="108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46" y="1722256"/>
            <a:ext cx="1475764" cy="116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862178"/>
            <a:ext cx="1557338" cy="150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47" y="3730142"/>
            <a:ext cx="1019307" cy="108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92" y="5412326"/>
            <a:ext cx="1834011" cy="11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146" y="4046931"/>
            <a:ext cx="1287086" cy="104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2019167"/>
            <a:ext cx="1019651" cy="94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85" y="3225407"/>
            <a:ext cx="1317486" cy="111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70" y="3117471"/>
            <a:ext cx="1226908" cy="86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74" y="4937221"/>
            <a:ext cx="907316" cy="95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053" y="2218398"/>
            <a:ext cx="884630" cy="100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89" y="3783357"/>
            <a:ext cx="1081962" cy="102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006" y="3790365"/>
            <a:ext cx="1095711" cy="279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87" y="2057399"/>
            <a:ext cx="1035290" cy="92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82452"/>
            <a:ext cx="993290" cy="86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47" y="4393555"/>
            <a:ext cx="919163" cy="93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82" y="3824020"/>
            <a:ext cx="995363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731" y="3370462"/>
            <a:ext cx="801121" cy="88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2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03" y="3019399"/>
            <a:ext cx="2145951" cy="6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25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943719"/>
            <a:ext cx="1234733" cy="86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26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36" y="5979408"/>
            <a:ext cx="806640" cy="77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2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232" y="2731099"/>
            <a:ext cx="1543050" cy="107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28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96787"/>
            <a:ext cx="953956" cy="10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29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2030638"/>
            <a:ext cx="693384" cy="85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80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2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92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9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9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Anaheim, CA Crew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4668837"/>
            <a:ext cx="1951037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C:\Users\kshipley\AppData\Local\Microsoft\Windows\Temporary Internet Files\Content.Outlook\8KW7UTZH\20170301_120029_resiz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14478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86" y="6064245"/>
            <a:ext cx="16637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64707"/>
            <a:ext cx="13766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92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Jacksonville, FL Crew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1"/>
            <a:ext cx="5880330" cy="31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5825233"/>
            <a:ext cx="3173413" cy="28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26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inhoud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" y="33860"/>
            <a:ext cx="12119997" cy="6803885"/>
          </a:xfrm>
        </p:spPr>
      </p:pic>
      <p:sp>
        <p:nvSpPr>
          <p:cNvPr id="5" name="Tekstvak 4"/>
          <p:cNvSpPr txBox="1"/>
          <p:nvPr/>
        </p:nvSpPr>
        <p:spPr>
          <a:xfrm flipH="1">
            <a:off x="3962401" y="5180312"/>
            <a:ext cx="2186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HOUSTON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9821315" y="2269061"/>
            <a:ext cx="238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SPRINGFIELD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408322" y="3284501"/>
            <a:ext cx="2150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NORFOLK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8461510" y="5052011"/>
            <a:ext cx="284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JACKSONVILLE</a:t>
            </a: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513550" y="5719786"/>
            <a:ext cx="35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CORPUS CHRISTI</a:t>
            </a:r>
          </a:p>
        </p:txBody>
      </p:sp>
      <p:sp>
        <p:nvSpPr>
          <p:cNvPr id="13" name="Tekstvak 12"/>
          <p:cNvSpPr txBox="1"/>
          <p:nvPr/>
        </p:nvSpPr>
        <p:spPr>
          <a:xfrm rot="2242735">
            <a:off x="4844140" y="4565669"/>
            <a:ext cx="2435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HARAHAN</a:t>
            </a:r>
          </a:p>
        </p:txBody>
      </p:sp>
      <p:sp>
        <p:nvSpPr>
          <p:cNvPr id="14" name="Tekstvak 13"/>
          <p:cNvSpPr txBox="1"/>
          <p:nvPr/>
        </p:nvSpPr>
        <p:spPr>
          <a:xfrm rot="2250110">
            <a:off x="5860021" y="4696515"/>
            <a:ext cx="2506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MOBILE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8830469" y="4489164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CHARLESTON</a:t>
            </a:r>
          </a:p>
        </p:txBody>
      </p:sp>
      <p:sp>
        <p:nvSpPr>
          <p:cNvPr id="17" name="Tekstvak 16"/>
          <p:cNvSpPr txBox="1"/>
          <p:nvPr/>
        </p:nvSpPr>
        <p:spPr>
          <a:xfrm rot="20510561">
            <a:off x="6768205" y="5772250"/>
            <a:ext cx="2426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TAMPA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8711938" y="6081570"/>
            <a:ext cx="332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FT. LAUDERDALE 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-76205" y="4565000"/>
            <a:ext cx="2421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SIGNAL HILL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-50771" y="3412625"/>
            <a:ext cx="2699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OAKLAND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-33854" y="1185333"/>
            <a:ext cx="252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PORTLAND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1227679" y="190454"/>
            <a:ext cx="1978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SEATTLE </a:t>
            </a: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4294"/>
            <a:ext cx="3494532" cy="8016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4532" y="-282234"/>
            <a:ext cx="7213225" cy="1325563"/>
          </a:xfrm>
        </p:spPr>
        <p:txBody>
          <a:bodyPr/>
          <a:lstStyle/>
          <a:p>
            <a:pPr algn="ctr"/>
            <a:r>
              <a:rPr lang="nl-NL" b="1" dirty="0">
                <a:solidFill>
                  <a:srgbClr val="FFFF00"/>
                </a:solidFill>
                <a:latin typeface="+mn-lt"/>
              </a:rPr>
              <a:t>Overzicht Radio Holland USA</a:t>
            </a:r>
          </a:p>
        </p:txBody>
      </p:sp>
    </p:spTree>
    <p:extLst>
      <p:ext uri="{BB962C8B-B14F-4D97-AF65-F5344CB8AC3E}">
        <p14:creationId xmlns:p14="http://schemas.microsoft.com/office/powerpoint/2010/main" val="132378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3"/>
          <a:stretch/>
        </p:blipFill>
        <p:spPr>
          <a:xfrm>
            <a:off x="11168" y="0"/>
            <a:ext cx="12154328" cy="6868415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7617" y="0"/>
            <a:ext cx="10189027" cy="752475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</a:rPr>
              <a:t>1980  USA-HOUSTON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4294"/>
            <a:ext cx="349453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prism isContent="1"/>
      </p:transition>
    </mc:Choice>
    <mc:Fallback xmlns="">
      <p:transition spd="slow" advClick="0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" y="-16933"/>
            <a:ext cx="10287000" cy="685800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80134" y="671429"/>
            <a:ext cx="1811865" cy="5481276"/>
          </a:xfrm>
        </p:spPr>
        <p:txBody>
          <a:bodyPr>
            <a:noAutofit/>
          </a:bodyPr>
          <a:lstStyle/>
          <a:p>
            <a:pPr algn="ctr"/>
            <a:r>
              <a:rPr lang="nl-NL" sz="3600" b="1" dirty="0">
                <a:latin typeface="Cooper Black" panose="0208090404030B020404" pitchFamily="18" charset="0"/>
              </a:rPr>
              <a:t>U</a:t>
            </a:r>
            <a:br>
              <a:rPr lang="nl-NL" sz="3600" b="1" dirty="0">
                <a:latin typeface="Cooper Black" panose="0208090404030B020404" pitchFamily="18" charset="0"/>
              </a:rPr>
            </a:br>
            <a:r>
              <a:rPr lang="nl-NL" sz="3600" b="1" dirty="0">
                <a:latin typeface="Cooper Black" panose="0208090404030B020404" pitchFamily="18" charset="0"/>
              </a:rPr>
              <a:t>S</a:t>
            </a:r>
            <a:br>
              <a:rPr lang="nl-NL" sz="3600" b="1" dirty="0">
                <a:latin typeface="Cooper Black" panose="0208090404030B020404" pitchFamily="18" charset="0"/>
              </a:rPr>
            </a:br>
            <a:r>
              <a:rPr lang="nl-NL" sz="3600" b="1" dirty="0">
                <a:latin typeface="Cooper Black" panose="0208090404030B020404" pitchFamily="18" charset="0"/>
              </a:rPr>
              <a:t>A</a:t>
            </a:r>
            <a:br>
              <a:rPr lang="nl-NL" sz="3600" b="1" dirty="0">
                <a:latin typeface="Cooper Black" panose="0208090404030B020404" pitchFamily="18" charset="0"/>
              </a:rPr>
            </a:br>
            <a:br>
              <a:rPr lang="nl-NL" sz="3600" b="1" dirty="0">
                <a:latin typeface="Cooper Black" panose="0208090404030B020404" pitchFamily="18" charset="0"/>
              </a:rPr>
            </a:br>
            <a:r>
              <a:rPr lang="nl-NL" sz="3600" b="1" dirty="0">
                <a:latin typeface="Cooper Black" panose="0208090404030B020404" pitchFamily="18" charset="0"/>
              </a:rPr>
              <a:t>H</a:t>
            </a:r>
            <a:br>
              <a:rPr lang="nl-NL" sz="3600" b="1" dirty="0">
                <a:latin typeface="Cooper Black" panose="0208090404030B020404" pitchFamily="18" charset="0"/>
              </a:rPr>
            </a:br>
            <a:r>
              <a:rPr lang="nl-NL" sz="3600" b="1" dirty="0">
                <a:latin typeface="Cooper Black" panose="0208090404030B020404" pitchFamily="18" charset="0"/>
              </a:rPr>
              <a:t>O</a:t>
            </a:r>
            <a:br>
              <a:rPr lang="nl-NL" sz="3600" b="1" dirty="0">
                <a:latin typeface="Cooper Black" panose="0208090404030B020404" pitchFamily="18" charset="0"/>
              </a:rPr>
            </a:br>
            <a:r>
              <a:rPr lang="nl-NL" sz="3600" b="1" dirty="0">
                <a:latin typeface="Cooper Black" panose="0208090404030B020404" pitchFamily="18" charset="0"/>
              </a:rPr>
              <a:t>U</a:t>
            </a:r>
            <a:br>
              <a:rPr lang="nl-NL" sz="3600" b="1" dirty="0">
                <a:latin typeface="Cooper Black" panose="0208090404030B020404" pitchFamily="18" charset="0"/>
              </a:rPr>
            </a:br>
            <a:r>
              <a:rPr lang="nl-NL" sz="3600" b="1" dirty="0">
                <a:latin typeface="Cooper Black" panose="0208090404030B020404" pitchFamily="18" charset="0"/>
              </a:rPr>
              <a:t>S</a:t>
            </a:r>
            <a:br>
              <a:rPr lang="nl-NL" sz="3600" b="1" dirty="0">
                <a:latin typeface="Cooper Black" panose="0208090404030B020404" pitchFamily="18" charset="0"/>
              </a:rPr>
            </a:br>
            <a:r>
              <a:rPr lang="nl-NL" sz="3600" b="1" dirty="0">
                <a:latin typeface="Cooper Black" panose="0208090404030B020404" pitchFamily="18" charset="0"/>
              </a:rPr>
              <a:t>T</a:t>
            </a:r>
            <a:br>
              <a:rPr lang="nl-NL" sz="3600" b="1" dirty="0">
                <a:latin typeface="Cooper Black" panose="0208090404030B020404" pitchFamily="18" charset="0"/>
              </a:rPr>
            </a:br>
            <a:r>
              <a:rPr lang="nl-NL" sz="3600" b="1" dirty="0">
                <a:latin typeface="Cooper Black" panose="0208090404030B020404" pitchFamily="18" charset="0"/>
              </a:rPr>
              <a:t>O</a:t>
            </a:r>
            <a:br>
              <a:rPr lang="nl-NL" sz="3600" b="1" dirty="0">
                <a:latin typeface="Cooper Black" panose="0208090404030B020404" pitchFamily="18" charset="0"/>
              </a:rPr>
            </a:br>
            <a:r>
              <a:rPr lang="nl-NL" sz="3600" b="1" dirty="0">
                <a:latin typeface="Cooper Black" panose="0208090404030B020404" pitchFamily="18" charset="0"/>
              </a:rPr>
              <a:t>N</a:t>
            </a:r>
            <a:br>
              <a:rPr lang="nl-NL" sz="3600" b="1" dirty="0">
                <a:latin typeface="Cooper Black" panose="0208090404030B020404" pitchFamily="18" charset="0"/>
              </a:rPr>
            </a:br>
            <a:br>
              <a:rPr lang="nl-NL" sz="3600" b="1" dirty="0">
                <a:latin typeface="Cooper Black" panose="0208090404030B020404" pitchFamily="18" charset="0"/>
              </a:rPr>
            </a:br>
            <a:r>
              <a:rPr lang="nl-NL" sz="3600" b="1" dirty="0">
                <a:latin typeface="Cooper Black" panose="0208090404030B020404" pitchFamily="18" charset="0"/>
              </a:rPr>
              <a:t>2016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4294"/>
            <a:ext cx="349453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3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prism isContent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5_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TM04033929[[fn=Leisteen]]</Template>
  <TotalTime>322</TotalTime>
  <Words>184</Words>
  <Application>Microsoft Office PowerPoint</Application>
  <PresentationFormat>Breedbeeld</PresentationFormat>
  <Paragraphs>38</Paragraphs>
  <Slides>15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15</vt:i4>
      </vt:variant>
    </vt:vector>
  </HeadingPairs>
  <TitlesOfParts>
    <vt:vector size="26" baseType="lpstr">
      <vt:lpstr>AR CENA</vt:lpstr>
      <vt:lpstr>Arial</vt:lpstr>
      <vt:lpstr>Book Antiqua</vt:lpstr>
      <vt:lpstr>Calibri</vt:lpstr>
      <vt:lpstr>Calibri Light</vt:lpstr>
      <vt:lpstr>Cooper Black</vt:lpstr>
      <vt:lpstr>Franklin Gothic Heavy</vt:lpstr>
      <vt:lpstr>Wingdings</vt:lpstr>
      <vt:lpstr>Office Theme</vt:lpstr>
      <vt:lpstr>5_Hardcover</vt:lpstr>
      <vt:lpstr>Kantoorthema</vt:lpstr>
      <vt:lpstr>PowerPoint-presentatie</vt:lpstr>
      <vt:lpstr>Houston Warehouse Team </vt:lpstr>
      <vt:lpstr>Some of the Service Crew</vt:lpstr>
      <vt:lpstr>Houston, TX Crew</vt:lpstr>
      <vt:lpstr>Anaheim, CA Crew</vt:lpstr>
      <vt:lpstr>Jacksonville, FL Crew</vt:lpstr>
      <vt:lpstr>Overzicht Radio Holland USA</vt:lpstr>
      <vt:lpstr>1980  USA-HOUSTON </vt:lpstr>
      <vt:lpstr>U S A  H O U S T O N  2016 </vt:lpstr>
      <vt:lpstr>USA Fort Lauderdale</vt:lpstr>
      <vt:lpstr> USA  VESTIGING “HOLLYWOOD” </vt:lpstr>
      <vt:lpstr>USA HARAHAN NEW ORLEANS</vt:lpstr>
      <vt:lpstr>USA Jacksonville</vt:lpstr>
      <vt:lpstr>USA NEW JERSY SPRINGFIELD</vt:lpstr>
      <vt:lpstr>1985 LONGBEACH PIET MUL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Harry's Lorwa</dc:creator>
  <cp:lastModifiedBy>Harry's Laptop</cp:lastModifiedBy>
  <cp:revision>13</cp:revision>
  <dcterms:created xsi:type="dcterms:W3CDTF">2017-04-30T09:26:39Z</dcterms:created>
  <dcterms:modified xsi:type="dcterms:W3CDTF">2020-02-16T15:24:05Z</dcterms:modified>
</cp:coreProperties>
</file>